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C2858-49F3-6D55-D296-BC0E5A567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40DE95-9DE2-28C3-C472-6D9EA331C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030B3-F057-C3AC-F865-0BF0E184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49422-9446-BB6F-A281-8CA933B0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89E43-352D-61AC-5230-634164FB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7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ED2A-16B7-FC6E-BFB1-206B299F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77C56-C9FC-8431-6607-AB01C0E2E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6710A-090E-761D-127B-11FF8184E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87A4B-3CD1-1C21-B4B2-8D71BD51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23504-253B-7A12-C32E-3F8B957C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4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B7EB39-A16B-779D-E4A6-4027DF80C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B063B-18C7-8C0A-32FF-5DCF31CDF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C87F7-72CC-2B5E-BCB5-F9BCF3C4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5B437-EB87-EEF6-0F9C-D841CAA2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77F85-6FF4-EBE5-DDC0-81F98155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C1D0E-1CB9-8CE8-892F-965E470A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BB313-140C-B0B0-D554-8EA857187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E9CF5-4ED9-6725-640E-05C57A40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E88A5-82E3-0AC9-B1C4-D6876331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BD28-1A29-B2DE-42D9-9590952F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0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0030-7B06-8709-59A8-9669CC033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53B9F-B5FA-AEAB-B9CE-1EEB3184D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3A877-07B2-B29B-53F2-5B835DA1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F00DA-F0AC-48FF-A89E-6DED765C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99A4B-96C9-6839-1B0F-0E2D4918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7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9C9E-40A0-0218-6559-28EBA1C63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C2EAA-866A-AE49-EE39-50E01C60D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8089A0-78AC-30D8-F312-58EE579A1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C873E-9053-EFDE-37D2-6E10B42F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F2F3D-634E-8E8C-430C-0A225DA5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522A4-860B-8B0E-8090-B91677F8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4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14C26-AB1C-CEA1-3505-3D58B5FA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33D1D-333A-B556-81CA-D7E9E2423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AF96C-D59B-AC51-FDB6-71CC1E3F4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CE4169-2916-4B79-AE89-A4A7F46FF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E615EB-2C5E-578F-CAD6-0706BA74E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DA8B7-DC3B-928F-D661-3C2C6455F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245AF8-5DC2-9946-80DF-2EB0912A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BB357-B707-906D-DDBC-4DFA2CE91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0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A2F8-96FF-5564-6631-AE4A9A1F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BAE9C-BFB7-9AF6-E1BA-147B5A33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D47F3-6868-C7FA-AEA6-1F6CBC5F0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6A90B-38AD-E9E7-4B40-4CB37480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88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534A74-A3E1-1323-F264-7C33F1E8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29F321-B2AC-2EB5-F1D0-E8FFD33C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2E69B-2837-4F8D-5B69-5A5BA92E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4BF2-AC37-0BFC-8B23-53C3561C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AE9E-2C1D-F185-8CAF-215481A92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2F06D-991A-E8F1-5AC1-6BD53586A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74B52-7B31-85AF-A6FB-5C2DD64BF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8FED4-777D-2F0B-948D-10EDF012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EE2B0-4DDB-0F29-26CA-8FFB9151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BAF3-A610-F280-FE44-465BB7AD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533E0B-D1D4-EDEB-3DA9-DDD5441FE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5EEDA-B955-E6C1-E56B-9E4757D01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BD9B0-B027-1F11-878D-05978654D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BE4CF-D79C-01BF-2A2B-FFC3680B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08AA7-367D-9E2A-CB81-2BECB731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655CC-A624-2736-81D6-211D6A8F0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E333E-B107-188D-A361-87ADED04C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DDE63-CEFE-F26E-B40D-01BF9CD0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155CE-37D7-0F4F-B414-BC81DAAB4D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0A9DC-1EC0-D82D-D315-86FBEDF78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60F89-5769-D8D0-3837-1D7D8CF99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6A9D9-C8E1-394B-839E-F6964978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8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0956F-2EFB-7364-B579-F8BA776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86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0956F-2EFB-7364-B579-F8BA776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0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0956F-2EFB-7364-B579-F8BA776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7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0956F-2EFB-7364-B579-F8BA776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2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0956F-2EFB-7364-B579-F8BA776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0956F-2EFB-7364-B579-F8BA776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6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0956F-2EFB-7364-B579-F8BA776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5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0956F-2EFB-7364-B579-F8BA776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0956F-2EFB-7364-B579-F8BA776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84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0956F-2EFB-7364-B579-F8BA776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15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JUWEL MAHMUD</dc:creator>
  <cp:lastModifiedBy>JUWEL MAHMUD</cp:lastModifiedBy>
  <cp:revision>1</cp:revision>
  <dcterms:created xsi:type="dcterms:W3CDTF">2023-10-12T09:26:32Z</dcterms:created>
  <dcterms:modified xsi:type="dcterms:W3CDTF">2023-10-13T11:50:04Z</dcterms:modified>
</cp:coreProperties>
</file>