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"/>
  </p:notesMasterIdLst>
  <p:sldIdLst>
    <p:sldId id="262" r:id="rId2"/>
    <p:sldId id="263" r:id="rId3"/>
  </p:sldIdLst>
  <p:sldSz cx="6858000" cy="9625013"/>
  <p:notesSz cx="6858000" cy="9144000"/>
  <p:defaultTextStyle>
    <a:defPPr>
      <a:defRPr lang="en-US"/>
    </a:defPPr>
    <a:lvl1pPr marL="0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1pPr>
    <a:lvl2pPr marL="467781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2pPr>
    <a:lvl3pPr marL="935561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3pPr>
    <a:lvl4pPr marL="1403342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4pPr>
    <a:lvl5pPr marL="1871123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5pPr>
    <a:lvl6pPr marL="2338903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6pPr>
    <a:lvl7pPr marL="2806684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7pPr>
    <a:lvl8pPr marL="3274465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8pPr>
    <a:lvl9pPr marL="3742245" algn="l" defTabSz="935561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1845" autoAdjust="0"/>
  </p:normalViewPr>
  <p:slideViewPr>
    <p:cSldViewPr snapToGrid="0">
      <p:cViewPr varScale="1">
        <p:scale>
          <a:sx n="108" d="100"/>
          <a:sy n="108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F2C1-D215-404A-8257-971252044811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FD84-6F6B-4D71-964C-8F4E213C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4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Add information</a:t>
            </a:r>
            <a:r>
              <a:rPr lang="en-GB" baseline="0" dirty="0" smtClean="0"/>
              <a:t> in the text box. Use Times New Roman or Cambria font.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To save file as an image. Simply “save file as”, choose file type and select Jpeg.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Save file and make changes in future. </a:t>
            </a:r>
            <a:r>
              <a:rPr lang="en-GB" baseline="0" dirty="0" err="1" smtClean="0"/>
              <a:t>Insha</a:t>
            </a:r>
            <a:r>
              <a:rPr lang="en-GB" baseline="0" dirty="0" smtClean="0"/>
              <a:t> Allah.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FD84-6F6B-4D71-964C-8F4E213C6D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45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Add information</a:t>
            </a:r>
            <a:r>
              <a:rPr lang="en-GB" baseline="0" dirty="0" smtClean="0"/>
              <a:t> in the text box. Use Times New Roman or Cambria font.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To save file as an image. Simply “save file as”, choose file type and select Jpeg.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Save file and make changes in future. </a:t>
            </a:r>
            <a:r>
              <a:rPr lang="en-GB" baseline="0" dirty="0" err="1" smtClean="0"/>
              <a:t>Insha</a:t>
            </a:r>
            <a:r>
              <a:rPr lang="en-GB" baseline="0" dirty="0" smtClean="0"/>
              <a:t> Allah.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FD84-6F6B-4D71-964C-8F4E213C6D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3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75206"/>
            <a:ext cx="5829300" cy="33509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055361"/>
            <a:ext cx="5143500" cy="23238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9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2443"/>
            <a:ext cx="1478756" cy="81567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2443"/>
            <a:ext cx="4350544" cy="81567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2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6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399572"/>
            <a:ext cx="5915025" cy="4003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441186"/>
            <a:ext cx="5915025" cy="210547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3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62214"/>
            <a:ext cx="2914650" cy="6106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62214"/>
            <a:ext cx="2914650" cy="6106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1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2445"/>
            <a:ext cx="5915025" cy="18603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59466"/>
            <a:ext cx="2901255" cy="1156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15803"/>
            <a:ext cx="2901255" cy="5171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59466"/>
            <a:ext cx="2915543" cy="1156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15803"/>
            <a:ext cx="2915543" cy="5171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5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8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7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1668"/>
            <a:ext cx="2211884" cy="22458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85826"/>
            <a:ext cx="3471863" cy="68399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87504"/>
            <a:ext cx="2211884" cy="534945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4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1668"/>
            <a:ext cx="2211884" cy="22458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85826"/>
            <a:ext cx="3471863" cy="68399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87504"/>
            <a:ext cx="2211884" cy="534945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9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2445"/>
            <a:ext cx="5915025" cy="186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62214"/>
            <a:ext cx="5915025" cy="610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920963"/>
            <a:ext cx="1543050" cy="512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9A09-2034-431E-914D-2C8C0E14C3F4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920963"/>
            <a:ext cx="2314575" cy="512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920963"/>
            <a:ext cx="1543050" cy="512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3645-00F0-4F44-875A-4A36CEB7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6839" y="7177123"/>
            <a:ext cx="6550717" cy="1794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Speakers: </a:t>
            </a:r>
            <a:endParaRPr lang="en-GB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Venue: </a:t>
            </a:r>
          </a:p>
          <a:p>
            <a:endParaRPr lang="en-GB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/ register / Additional info etc.</a:t>
            </a:r>
          </a:p>
        </p:txBody>
      </p:sp>
    </p:spTree>
    <p:extLst>
      <p:ext uri="{BB962C8B-B14F-4D97-AF65-F5344CB8AC3E}">
        <p14:creationId xmlns:p14="http://schemas.microsoft.com/office/powerpoint/2010/main" val="42470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464" y="7495777"/>
            <a:ext cx="6550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Speakers: </a:t>
            </a:r>
          </a:p>
          <a:p>
            <a:r>
              <a:rPr lang="en-GB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Venue: </a:t>
            </a:r>
          </a:p>
          <a:p>
            <a:endParaRPr lang="en-GB" sz="200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/ register / Additional info etc.</a:t>
            </a:r>
            <a:endParaRPr lang="en-GB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64" y="6788356"/>
            <a:ext cx="6260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950" y="2202501"/>
            <a:ext cx="6260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4172</TotalTime>
  <Words>124</Words>
  <Application>Microsoft Office PowerPoint</Application>
  <PresentationFormat>Custom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Engage4</dc:creator>
  <cp:lastModifiedBy>Juwel</cp:lastModifiedBy>
  <cp:revision>21</cp:revision>
  <dcterms:created xsi:type="dcterms:W3CDTF">2014-11-04T16:43:05Z</dcterms:created>
  <dcterms:modified xsi:type="dcterms:W3CDTF">2015-10-16T16:05:50Z</dcterms:modified>
</cp:coreProperties>
</file>